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06F9-6ECC-4256-99B1-1E78DD38409C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E555-EC54-4C4F-ABFE-C191E9EA6E5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06F9-6ECC-4256-99B1-1E78DD38409C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E555-EC54-4C4F-ABFE-C191E9EA6E5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06F9-6ECC-4256-99B1-1E78DD38409C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E555-EC54-4C4F-ABFE-C191E9EA6E5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06F9-6ECC-4256-99B1-1E78DD38409C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E555-EC54-4C4F-ABFE-C191E9EA6E5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06F9-6ECC-4256-99B1-1E78DD38409C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E555-EC54-4C4F-ABFE-C191E9EA6E5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06F9-6ECC-4256-99B1-1E78DD38409C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E555-EC54-4C4F-ABFE-C191E9EA6E5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06F9-6ECC-4256-99B1-1E78DD38409C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E555-EC54-4C4F-ABFE-C191E9EA6E5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06F9-6ECC-4256-99B1-1E78DD38409C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E555-EC54-4C4F-ABFE-C191E9EA6E5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06F9-6ECC-4256-99B1-1E78DD38409C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E555-EC54-4C4F-ABFE-C191E9EA6E5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06F9-6ECC-4256-99B1-1E78DD38409C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E555-EC54-4C4F-ABFE-C191E9EA6E5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06F9-6ECC-4256-99B1-1E78DD38409C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E555-EC54-4C4F-ABFE-C191E9EA6E5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606F9-6ECC-4256-99B1-1E78DD38409C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3E555-EC54-4C4F-ABFE-C191E9EA6E59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Entity Relationship Model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Prakan</a:t>
            </a:r>
            <a:r>
              <a:rPr lang="en-US" dirty="0" smtClean="0"/>
              <a:t> </a:t>
            </a:r>
            <a:r>
              <a:rPr lang="en-US" dirty="0" err="1" smtClean="0"/>
              <a:t>Sringam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ความมุ่งหมายของการเรียน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องค์ประกอบพื้นฐานของแบบจำลองอีอาร์ </a:t>
            </a:r>
            <a:r>
              <a:rPr lang="en-US" dirty="0" smtClean="0"/>
              <a:t>(ERM)</a:t>
            </a:r>
            <a:endParaRPr lang="th-TH" dirty="0" smtClean="0"/>
          </a:p>
          <a:p>
            <a:r>
              <a:rPr lang="th-TH" dirty="0" smtClean="0"/>
              <a:t>ใช้สัญลักษณ์ที่ถูกต้องสร้างไดอะแกรมอีอาร์</a:t>
            </a:r>
            <a:r>
              <a:rPr lang="en-US" dirty="0" smtClean="0"/>
              <a:t>(ERD)</a:t>
            </a:r>
            <a:endParaRPr lang="th-TH" dirty="0" smtClean="0"/>
          </a:p>
          <a:p>
            <a:r>
              <a:rPr lang="th-TH" dirty="0" smtClean="0"/>
              <a:t>ใช้สัญลักษณ์ที่ถูกต้องสร้างไดอะแกรมอีอาร์</a:t>
            </a:r>
            <a:r>
              <a:rPr lang="en-US" dirty="0" smtClean="0"/>
              <a:t>(Enhanced ERD)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เอนทิตี้  </a:t>
            </a:r>
            <a:r>
              <a:rPr lang="en-US" dirty="0" smtClean="0"/>
              <a:t>Entity</a:t>
            </a:r>
            <a:endParaRPr lang="th-TH" dirty="0" smtClean="0"/>
          </a:p>
          <a:p>
            <a:r>
              <a:rPr lang="th-TH" dirty="0" smtClean="0"/>
              <a:t>แอตตริบิวต์ </a:t>
            </a:r>
            <a:r>
              <a:rPr lang="en-US" dirty="0" smtClean="0"/>
              <a:t>Attribute</a:t>
            </a:r>
            <a:endParaRPr lang="th-TH" dirty="0" smtClean="0"/>
          </a:p>
          <a:p>
            <a:r>
              <a:rPr lang="th-TH" dirty="0" smtClean="0"/>
              <a:t>ความสัมพันธ์ </a:t>
            </a:r>
            <a:r>
              <a:rPr lang="en-US" dirty="0" smtClean="0"/>
              <a:t>Relationship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เอนทิตี้  </a:t>
            </a:r>
            <a:r>
              <a:rPr lang="en-US" dirty="0" smtClean="0"/>
              <a:t>Entity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สิ่งที่เราสนใจ  เช่น  ครู    นักศึกษา   รายวิชา</a:t>
            </a:r>
          </a:p>
          <a:p>
            <a:r>
              <a:rPr lang="th-TH" dirty="0" smtClean="0"/>
              <a:t>มีสองประเภท คือ  </a:t>
            </a:r>
            <a:endParaRPr lang="en-US" dirty="0" smtClean="0"/>
          </a:p>
          <a:p>
            <a:r>
              <a:rPr lang="en-US" dirty="0" smtClean="0"/>
              <a:t>Strong Entity  </a:t>
            </a:r>
            <a:r>
              <a:rPr lang="th-TH" dirty="0" smtClean="0"/>
              <a:t>อยู่ได้ด้วยตัวเองไม่ต้องมี</a:t>
            </a:r>
            <a:r>
              <a:rPr lang="en-US" dirty="0" smtClean="0"/>
              <a:t>Entity</a:t>
            </a:r>
            <a:r>
              <a:rPr lang="th-TH" dirty="0" smtClean="0"/>
              <a:t>อื่น</a:t>
            </a:r>
            <a:endParaRPr lang="en-US" dirty="0" smtClean="0"/>
          </a:p>
          <a:p>
            <a:r>
              <a:rPr lang="en-US" dirty="0" smtClean="0"/>
              <a:t>Weak Entity </a:t>
            </a:r>
            <a:r>
              <a:rPr lang="th-TH" dirty="0" smtClean="0"/>
              <a:t>อยู่ได้ด้วยตัวเองต้องมี</a:t>
            </a:r>
            <a:r>
              <a:rPr lang="en-US" dirty="0" smtClean="0"/>
              <a:t>Entity</a:t>
            </a:r>
            <a:r>
              <a:rPr lang="th-TH" dirty="0" smtClean="0"/>
              <a:t>อื่น</a:t>
            </a:r>
          </a:p>
          <a:p>
            <a:r>
              <a:rPr lang="th-TH" dirty="0" smtClean="0"/>
              <a:t>เช่น  ครู </a:t>
            </a:r>
            <a:r>
              <a:rPr lang="en-US" dirty="0" smtClean="0"/>
              <a:t>Strong Entity </a:t>
            </a:r>
            <a:endParaRPr lang="th-TH" dirty="0" smtClean="0"/>
          </a:p>
          <a:p>
            <a:r>
              <a:rPr lang="th-TH" dirty="0"/>
              <a:t> </a:t>
            </a:r>
            <a:r>
              <a:rPr lang="th-TH" dirty="0" smtClean="0"/>
              <a:t>        ผู้ช่วยครู </a:t>
            </a:r>
            <a:r>
              <a:rPr lang="en-US" dirty="0" smtClean="0"/>
              <a:t>Weak Entity </a:t>
            </a: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แอตตริบิวต์ หมายถึงคุณสมบัติของเอนทิตี้ หรือลักษณะของเอนทริตี้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ความสัมพันธ์ หมายถึง ความสัมพันธ์ระหว่างเอนทริตี้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การสร้างไดอะแกรมอีอาร์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Entity Relationship Diagram Constructs</a:t>
            </a:r>
          </a:p>
          <a:p>
            <a:r>
              <a:rPr lang="th-TH" dirty="0" smtClean="0"/>
              <a:t>ประกอบไปด้วย เอนทริตี้  แอตตริบิวต์  และความสัมพันธ์</a:t>
            </a: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Symbols : Chen’s Model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รูปสี่เหลี่ยม     เอนทริตี้</a:t>
            </a:r>
          </a:p>
          <a:p>
            <a:r>
              <a:rPr lang="th-TH" dirty="0" smtClean="0"/>
              <a:t>รูปวงรี แอตตริบิวต์</a:t>
            </a:r>
          </a:p>
          <a:p>
            <a:r>
              <a:rPr lang="th-TH" dirty="0" smtClean="0"/>
              <a:t>รูปสี่เหลี่ยมขนมเปียกปูน ความสัมพันธ์</a:t>
            </a:r>
          </a:p>
          <a:p>
            <a:r>
              <a:rPr lang="th-TH" dirty="0" smtClean="0"/>
              <a:t>เส้นตรง  เชื่อมต่อระหว่างเอนทริตี้กับแอตตริบิวต์</a:t>
            </a:r>
          </a:p>
          <a:p>
            <a:r>
              <a:rPr lang="th-TH" dirty="0" smtClean="0"/>
              <a:t>ขีดเส้นไต้ แอตตริบิวต์ที่เป็นคีย์หลัก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ตัวอย่างอีอาร์ไดอะแกรม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000364" y="5072074"/>
            <a:ext cx="228601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</a:t>
            </a:r>
            <a:endParaRPr lang="th-TH" dirty="0"/>
          </a:p>
        </p:txBody>
      </p:sp>
      <p:sp>
        <p:nvSpPr>
          <p:cNvPr id="6" name="Oval 5"/>
          <p:cNvSpPr/>
          <p:nvPr/>
        </p:nvSpPr>
        <p:spPr>
          <a:xfrm>
            <a:off x="428596" y="2285992"/>
            <a:ext cx="1785950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err="1" smtClean="0"/>
              <a:t>stdID</a:t>
            </a:r>
            <a:endParaRPr lang="th-TH" u="sng" dirty="0"/>
          </a:p>
        </p:txBody>
      </p:sp>
      <p:sp>
        <p:nvSpPr>
          <p:cNvPr id="8" name="Oval 7"/>
          <p:cNvSpPr/>
          <p:nvPr/>
        </p:nvSpPr>
        <p:spPr>
          <a:xfrm>
            <a:off x="3071802" y="2285992"/>
            <a:ext cx="2357454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stdName</a:t>
            </a:r>
            <a:endParaRPr lang="th-TH" dirty="0"/>
          </a:p>
        </p:txBody>
      </p:sp>
      <p:sp>
        <p:nvSpPr>
          <p:cNvPr id="9" name="Oval 8"/>
          <p:cNvSpPr/>
          <p:nvPr/>
        </p:nvSpPr>
        <p:spPr>
          <a:xfrm>
            <a:off x="5857884" y="2214554"/>
            <a:ext cx="2286016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stdMajor</a:t>
            </a:r>
            <a:endParaRPr lang="th-TH" dirty="0"/>
          </a:p>
        </p:txBody>
      </p:sp>
      <p:cxnSp>
        <p:nvCxnSpPr>
          <p:cNvPr id="11" name="Straight Connector 10"/>
          <p:cNvCxnSpPr>
            <a:stCxn id="6" idx="5"/>
            <a:endCxn id="4" idx="0"/>
          </p:cNvCxnSpPr>
          <p:nvPr/>
        </p:nvCxnSpPr>
        <p:spPr>
          <a:xfrm rot="16200000" flipH="1">
            <a:off x="2051489" y="2980191"/>
            <a:ext cx="1993392" cy="21903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4"/>
            <a:endCxn id="4" idx="0"/>
          </p:cNvCxnSpPr>
          <p:nvPr/>
        </p:nvCxnSpPr>
        <p:spPr>
          <a:xfrm rot="5400000">
            <a:off x="3268257" y="4089802"/>
            <a:ext cx="1857388" cy="107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4"/>
            <a:endCxn id="4" idx="0"/>
          </p:cNvCxnSpPr>
          <p:nvPr/>
        </p:nvCxnSpPr>
        <p:spPr>
          <a:xfrm rot="5400000">
            <a:off x="4607719" y="2678901"/>
            <a:ext cx="1928826" cy="2857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183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Entity Relationship Model</vt:lpstr>
      <vt:lpstr>ความมุ่งหมายของการเรียน</vt:lpstr>
      <vt:lpstr>Basic Concepts</vt:lpstr>
      <vt:lpstr>เอนทิตี้  Entity</vt:lpstr>
      <vt:lpstr>Attributes</vt:lpstr>
      <vt:lpstr>Relationship</vt:lpstr>
      <vt:lpstr>การสร้างไดอะแกรมอีอาร์</vt:lpstr>
      <vt:lpstr>Basic Symbols : Chen’s Model</vt:lpstr>
      <vt:lpstr>ตัวอย่างอีอาร์ไดอะแกรม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Entity Relationship Model</dc:title>
  <dc:creator>codename</dc:creator>
  <cp:lastModifiedBy>codename</cp:lastModifiedBy>
  <cp:revision>11</cp:revision>
  <dcterms:created xsi:type="dcterms:W3CDTF">2012-07-07T09:23:07Z</dcterms:created>
  <dcterms:modified xsi:type="dcterms:W3CDTF">2012-07-07T10:28:08Z</dcterms:modified>
</cp:coreProperties>
</file>